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0437" y="1582817"/>
            <a:ext cx="7415927" cy="319397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8384"/>
              </a:lnSpc>
              <a:buNone/>
            </a:pPr>
            <a:r>
              <a:rPr lang="en-US" sz="670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الايس كريم بأنواعه مصنع نكهات الذهبية</a:t>
            </a:r>
            <a:endParaRPr lang="en-US" sz="6707" dirty="0"/>
          </a:p>
        </p:txBody>
      </p:sp>
      <p:sp>
        <p:nvSpPr>
          <p:cNvPr id="6" name="Text 3"/>
          <p:cNvSpPr/>
          <p:nvPr/>
        </p:nvSpPr>
        <p:spPr>
          <a:xfrm>
            <a:off x="6350437" y="5147072"/>
            <a:ext cx="7415927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تُعتبر نكهات الايس كريم من أروع النكهات التي يمكن أن تُحضر في المنزل، فهي تُناسب جميع الأذواق.</a:t>
            </a:r>
            <a:endParaRPr lang="en-US" sz="1944" dirty="0"/>
          </a:p>
        </p:txBody>
      </p:sp>
      <p:sp>
        <p:nvSpPr>
          <p:cNvPr id="7" name="Shape 4"/>
          <p:cNvSpPr/>
          <p:nvPr/>
        </p:nvSpPr>
        <p:spPr>
          <a:xfrm>
            <a:off x="6350437" y="6233279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057" y="6240899"/>
            <a:ext cx="379690" cy="37969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6868716" y="6214824"/>
            <a:ext cx="3196947" cy="4319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402"/>
              </a:lnSpc>
              <a:buNone/>
            </a:pPr>
            <a:r>
              <a:rPr lang="en-US" sz="2430" b="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by flavorsgold kımya</a:t>
            </a:r>
            <a:endParaRPr lang="en-US" sz="2430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7933" y="1184196"/>
            <a:ext cx="4342567" cy="5426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274"/>
              </a:lnSpc>
              <a:buNone/>
            </a:pPr>
            <a:r>
              <a:rPr lang="en-US" sz="3419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الفواكه</a:t>
            </a:r>
            <a:endParaRPr lang="en-US" sz="3419" dirty="0"/>
          </a:p>
        </p:txBody>
      </p:sp>
      <p:sp>
        <p:nvSpPr>
          <p:cNvPr id="6" name="Text 3"/>
          <p:cNvSpPr/>
          <p:nvPr/>
        </p:nvSpPr>
        <p:spPr>
          <a:xfrm>
            <a:off x="607933" y="1987391"/>
            <a:ext cx="7928134" cy="277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88"/>
              </a:lnSpc>
              <a:buNone/>
            </a:pPr>
            <a:r>
              <a:rPr lang="en-US" sz="136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من أشهى وألذ نكهات الايس كريم تلك التي تحتوي على الفواكه الطازجة، حيث تُضيف نكهة طبيعية ولذيذة.</a:t>
            </a:r>
            <a:endParaRPr lang="en-US" sz="1368" dirty="0"/>
          </a:p>
        </p:txBody>
      </p:sp>
      <p:sp>
        <p:nvSpPr>
          <p:cNvPr id="7" name="Shape 4"/>
          <p:cNvSpPr/>
          <p:nvPr/>
        </p:nvSpPr>
        <p:spPr>
          <a:xfrm>
            <a:off x="607933" y="2460665"/>
            <a:ext cx="7928134" cy="1015960"/>
          </a:xfrm>
          <a:prstGeom prst="roundRect">
            <a:avLst>
              <a:gd name="adj" fmla="val 718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89146" y="2641878"/>
            <a:ext cx="2171224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37"/>
              </a:lnSpc>
              <a:buNone/>
            </a:pPr>
            <a:r>
              <a:rPr lang="en-US" sz="171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فراولة</a:t>
            </a:r>
            <a:endParaRPr lang="en-US" sz="1710" dirty="0"/>
          </a:p>
        </p:txBody>
      </p:sp>
      <p:sp>
        <p:nvSpPr>
          <p:cNvPr id="9" name="Text 6"/>
          <p:cNvSpPr/>
          <p:nvPr/>
        </p:nvSpPr>
        <p:spPr>
          <a:xfrm>
            <a:off x="789146" y="3017520"/>
            <a:ext cx="7565708" cy="277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88"/>
              </a:lnSpc>
              <a:buNone/>
            </a:pPr>
            <a:r>
              <a:rPr lang="en-US" sz="136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الفراولة اللذيذة بمذاقها الحامض والحلو، وتُناسب جميع الأذواق.</a:t>
            </a:r>
            <a:endParaRPr lang="en-US" sz="1368" dirty="0"/>
          </a:p>
        </p:txBody>
      </p:sp>
      <p:sp>
        <p:nvSpPr>
          <p:cNvPr id="10" name="Shape 7"/>
          <p:cNvSpPr/>
          <p:nvPr/>
        </p:nvSpPr>
        <p:spPr>
          <a:xfrm>
            <a:off x="607933" y="3650218"/>
            <a:ext cx="7928134" cy="1015960"/>
          </a:xfrm>
          <a:prstGeom prst="roundRect">
            <a:avLst>
              <a:gd name="adj" fmla="val 718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89146" y="3831431"/>
            <a:ext cx="2171224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37"/>
              </a:lnSpc>
              <a:buNone/>
            </a:pPr>
            <a:r>
              <a:rPr lang="en-US" sz="171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مانجو</a:t>
            </a:r>
            <a:endParaRPr lang="en-US" sz="1710" dirty="0"/>
          </a:p>
        </p:txBody>
      </p:sp>
      <p:sp>
        <p:nvSpPr>
          <p:cNvPr id="12" name="Text 9"/>
          <p:cNvSpPr/>
          <p:nvPr/>
        </p:nvSpPr>
        <p:spPr>
          <a:xfrm>
            <a:off x="789146" y="4207073"/>
            <a:ext cx="7565708" cy="277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88"/>
              </a:lnSpc>
              <a:buNone/>
            </a:pPr>
            <a:r>
              <a:rPr lang="en-US" sz="136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تُعتبر نكهة المانجو من النكهات الاستوائية المميزة، وتُعرف بنكهتها الغنية والعطرة.</a:t>
            </a:r>
            <a:endParaRPr lang="en-US" sz="1368" dirty="0"/>
          </a:p>
        </p:txBody>
      </p:sp>
      <p:sp>
        <p:nvSpPr>
          <p:cNvPr id="13" name="Shape 10"/>
          <p:cNvSpPr/>
          <p:nvPr/>
        </p:nvSpPr>
        <p:spPr>
          <a:xfrm>
            <a:off x="607933" y="4839772"/>
            <a:ext cx="7928134" cy="1015960"/>
          </a:xfrm>
          <a:prstGeom prst="roundRect">
            <a:avLst>
              <a:gd name="adj" fmla="val 718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89146" y="5020985"/>
            <a:ext cx="2171224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37"/>
              </a:lnSpc>
              <a:buNone/>
            </a:pPr>
            <a:r>
              <a:rPr lang="en-US" sz="171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موز</a:t>
            </a:r>
            <a:endParaRPr lang="en-US" sz="1710" dirty="0"/>
          </a:p>
        </p:txBody>
      </p:sp>
      <p:sp>
        <p:nvSpPr>
          <p:cNvPr id="15" name="Text 12"/>
          <p:cNvSpPr/>
          <p:nvPr/>
        </p:nvSpPr>
        <p:spPr>
          <a:xfrm>
            <a:off x="789146" y="5396627"/>
            <a:ext cx="7565708" cy="277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88"/>
              </a:lnSpc>
              <a:buNone/>
            </a:pPr>
            <a:r>
              <a:rPr lang="en-US" sz="136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تُعرف نكهة الموز بلونها الأصفر الجميل ونكهتها الفريدة التي تُناسب جميع الأذواق.</a:t>
            </a:r>
            <a:endParaRPr lang="en-US" sz="1368" dirty="0"/>
          </a:p>
        </p:txBody>
      </p:sp>
      <p:sp>
        <p:nvSpPr>
          <p:cNvPr id="16" name="Shape 13"/>
          <p:cNvSpPr/>
          <p:nvPr/>
        </p:nvSpPr>
        <p:spPr>
          <a:xfrm>
            <a:off x="607933" y="6029325"/>
            <a:ext cx="7928134" cy="1015960"/>
          </a:xfrm>
          <a:prstGeom prst="roundRect">
            <a:avLst>
              <a:gd name="adj" fmla="val 718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89146" y="6210538"/>
            <a:ext cx="2171224" cy="2714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37"/>
              </a:lnSpc>
              <a:buNone/>
            </a:pPr>
            <a:r>
              <a:rPr lang="en-US" sz="171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مُختلط</a:t>
            </a:r>
            <a:endParaRPr lang="en-US" sz="1710" dirty="0"/>
          </a:p>
        </p:txBody>
      </p:sp>
      <p:sp>
        <p:nvSpPr>
          <p:cNvPr id="18" name="Text 15"/>
          <p:cNvSpPr/>
          <p:nvPr/>
        </p:nvSpPr>
        <p:spPr>
          <a:xfrm>
            <a:off x="789146" y="6586180"/>
            <a:ext cx="7565708" cy="2778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188"/>
              </a:lnSpc>
              <a:buNone/>
            </a:pPr>
            <a:r>
              <a:rPr lang="en-US" sz="136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الفواكه المُختلطة بتنوعٍ رائع، حيث تُجمع العديد من الفواكه للحصول على نكهة فريدة.</a:t>
            </a:r>
            <a:endParaRPr lang="en-US" sz="1368" dirty="0"/>
          </a:p>
        </p:txBody>
      </p:sp>
      <p:pic>
        <p:nvPicPr>
          <p:cNvPr id="1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89134" y="1014174"/>
            <a:ext cx="4923115" cy="61531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46"/>
              </a:lnSpc>
              <a:buNone/>
            </a:pPr>
            <a:r>
              <a:rPr lang="en-US" sz="3877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الشوكولاتة</a:t>
            </a:r>
            <a:endParaRPr lang="en-US" sz="3877" dirty="0"/>
          </a:p>
        </p:txBody>
      </p:sp>
      <p:sp>
        <p:nvSpPr>
          <p:cNvPr id="6" name="Text 3"/>
          <p:cNvSpPr/>
          <p:nvPr/>
        </p:nvSpPr>
        <p:spPr>
          <a:xfrm>
            <a:off x="689134" y="1924764"/>
            <a:ext cx="7765733" cy="315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81"/>
              </a:lnSpc>
              <a:buNone/>
            </a:pPr>
            <a:r>
              <a:rPr lang="en-US" sz="155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لا تُفوتك نكهات الشوكولاتة اللذيذة التي تُقدم بمختلف أنواعها.</a:t>
            </a:r>
            <a:endParaRPr lang="en-US" sz="1551" dirty="0"/>
          </a:p>
        </p:txBody>
      </p:sp>
      <p:sp>
        <p:nvSpPr>
          <p:cNvPr id="7" name="Shape 4"/>
          <p:cNvSpPr/>
          <p:nvPr/>
        </p:nvSpPr>
        <p:spPr>
          <a:xfrm>
            <a:off x="689134" y="2682716"/>
            <a:ext cx="443032" cy="44303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33795" y="2756535"/>
            <a:ext cx="153591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6"/>
              </a:lnSpc>
              <a:buNone/>
            </a:pPr>
            <a:r>
              <a:rPr lang="en-US" sz="232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326" dirty="0"/>
          </a:p>
        </p:txBody>
      </p:sp>
      <p:sp>
        <p:nvSpPr>
          <p:cNvPr id="9" name="Text 6"/>
          <p:cNvSpPr/>
          <p:nvPr/>
        </p:nvSpPr>
        <p:spPr>
          <a:xfrm>
            <a:off x="1328976" y="2682716"/>
            <a:ext cx="2461498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23"/>
              </a:lnSpc>
              <a:buNone/>
            </a:pPr>
            <a:r>
              <a:rPr lang="en-US" sz="193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شوكولاتة داكنة</a:t>
            </a:r>
            <a:endParaRPr lang="en-US" sz="1938" dirty="0"/>
          </a:p>
        </p:txBody>
      </p:sp>
      <p:sp>
        <p:nvSpPr>
          <p:cNvPr id="10" name="Text 7"/>
          <p:cNvSpPr/>
          <p:nvPr/>
        </p:nvSpPr>
        <p:spPr>
          <a:xfrm>
            <a:off x="1328976" y="3108365"/>
            <a:ext cx="7125891" cy="315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81"/>
              </a:lnSpc>
              <a:buNone/>
            </a:pPr>
            <a:r>
              <a:rPr lang="en-US" sz="155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الشوكولاتة الداكنة بمذاقها الغني والمُرّ، وتُناسب محبي النكهات القوية.</a:t>
            </a:r>
            <a:endParaRPr lang="en-US" sz="1551" dirty="0"/>
          </a:p>
        </p:txBody>
      </p:sp>
      <p:sp>
        <p:nvSpPr>
          <p:cNvPr id="11" name="Shape 8"/>
          <p:cNvSpPr/>
          <p:nvPr/>
        </p:nvSpPr>
        <p:spPr>
          <a:xfrm>
            <a:off x="689134" y="3841671"/>
            <a:ext cx="443032" cy="44303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87360" y="3915489"/>
            <a:ext cx="246578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6"/>
              </a:lnSpc>
              <a:buNone/>
            </a:pPr>
            <a:r>
              <a:rPr lang="en-US" sz="232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326" dirty="0"/>
          </a:p>
        </p:txBody>
      </p:sp>
      <p:sp>
        <p:nvSpPr>
          <p:cNvPr id="13" name="Text 10"/>
          <p:cNvSpPr/>
          <p:nvPr/>
        </p:nvSpPr>
        <p:spPr>
          <a:xfrm>
            <a:off x="1328976" y="3841671"/>
            <a:ext cx="2461498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23"/>
              </a:lnSpc>
              <a:buNone/>
            </a:pPr>
            <a:r>
              <a:rPr lang="en-US" sz="193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شوكولاتة حليب</a:t>
            </a:r>
            <a:endParaRPr lang="en-US" sz="1938" dirty="0"/>
          </a:p>
        </p:txBody>
      </p:sp>
      <p:sp>
        <p:nvSpPr>
          <p:cNvPr id="14" name="Text 11"/>
          <p:cNvSpPr/>
          <p:nvPr/>
        </p:nvSpPr>
        <p:spPr>
          <a:xfrm>
            <a:off x="1328976" y="4267319"/>
            <a:ext cx="7125891" cy="315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81"/>
              </a:lnSpc>
              <a:buNone/>
            </a:pPr>
            <a:r>
              <a:rPr lang="en-US" sz="155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تُعرف نكهة الشوكولاتة بالحليب بمذاقها الحلو المُمتع، وتُناسب جميع الأذواق.</a:t>
            </a:r>
            <a:endParaRPr lang="en-US" sz="1551" dirty="0"/>
          </a:p>
        </p:txBody>
      </p:sp>
      <p:sp>
        <p:nvSpPr>
          <p:cNvPr id="15" name="Shape 12"/>
          <p:cNvSpPr/>
          <p:nvPr/>
        </p:nvSpPr>
        <p:spPr>
          <a:xfrm>
            <a:off x="689134" y="5000625"/>
            <a:ext cx="443032" cy="44303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786765" y="5074444"/>
            <a:ext cx="247769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6"/>
              </a:lnSpc>
              <a:buNone/>
            </a:pPr>
            <a:r>
              <a:rPr lang="en-US" sz="232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326" dirty="0"/>
          </a:p>
        </p:txBody>
      </p:sp>
      <p:sp>
        <p:nvSpPr>
          <p:cNvPr id="17" name="Text 14"/>
          <p:cNvSpPr/>
          <p:nvPr/>
        </p:nvSpPr>
        <p:spPr>
          <a:xfrm>
            <a:off x="1328976" y="5000625"/>
            <a:ext cx="2461498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23"/>
              </a:lnSpc>
              <a:buNone/>
            </a:pPr>
            <a:r>
              <a:rPr lang="en-US" sz="193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شوكولاتة بيضاء</a:t>
            </a:r>
            <a:endParaRPr lang="en-US" sz="1938" dirty="0"/>
          </a:p>
        </p:txBody>
      </p:sp>
      <p:sp>
        <p:nvSpPr>
          <p:cNvPr id="18" name="Text 15"/>
          <p:cNvSpPr/>
          <p:nvPr/>
        </p:nvSpPr>
        <p:spPr>
          <a:xfrm>
            <a:off x="1328976" y="5426273"/>
            <a:ext cx="7125891" cy="31503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81"/>
              </a:lnSpc>
              <a:buNone/>
            </a:pPr>
            <a:r>
              <a:rPr lang="en-US" sz="155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تُعتبر نكهة الشوكولاتة البيضاء من النكهات الفريدة، حيث تُقدم بمذاقها الحلو ورائحتها العطرة.</a:t>
            </a:r>
            <a:endParaRPr lang="en-US" sz="1551" dirty="0"/>
          </a:p>
        </p:txBody>
      </p:sp>
      <p:sp>
        <p:nvSpPr>
          <p:cNvPr id="19" name="Shape 16"/>
          <p:cNvSpPr/>
          <p:nvPr/>
        </p:nvSpPr>
        <p:spPr>
          <a:xfrm>
            <a:off x="689134" y="6159579"/>
            <a:ext cx="443032" cy="44303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783431" y="6233398"/>
            <a:ext cx="254318" cy="29539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26"/>
              </a:lnSpc>
              <a:buNone/>
            </a:pPr>
            <a:r>
              <a:rPr lang="en-US" sz="232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326" dirty="0"/>
          </a:p>
        </p:txBody>
      </p:sp>
      <p:sp>
        <p:nvSpPr>
          <p:cNvPr id="21" name="Text 18"/>
          <p:cNvSpPr/>
          <p:nvPr/>
        </p:nvSpPr>
        <p:spPr>
          <a:xfrm>
            <a:off x="1328976" y="6159579"/>
            <a:ext cx="2461498" cy="30753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23"/>
              </a:lnSpc>
              <a:buNone/>
            </a:pPr>
            <a:r>
              <a:rPr lang="en-US" sz="193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شوكولاتة مُختلطة</a:t>
            </a:r>
            <a:endParaRPr lang="en-US" sz="1938" dirty="0"/>
          </a:p>
        </p:txBody>
      </p:sp>
      <p:sp>
        <p:nvSpPr>
          <p:cNvPr id="22" name="Text 19"/>
          <p:cNvSpPr/>
          <p:nvPr/>
        </p:nvSpPr>
        <p:spPr>
          <a:xfrm>
            <a:off x="1328976" y="6585228"/>
            <a:ext cx="7125891" cy="63007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481"/>
              </a:lnSpc>
              <a:buNone/>
            </a:pPr>
            <a:r>
              <a:rPr lang="en-US" sz="1551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الشوكولاتة المُختلطة بتنوعٍ رائع، حيث تُجمع العديد من أنواع الشوكولاتة للحصول على نكهة فريدة.</a:t>
            </a:r>
            <a:endParaRPr lang="en-US" sz="1551" dirty="0"/>
          </a:p>
        </p:txBody>
      </p:sp>
      <p:pic>
        <p:nvPicPr>
          <p:cNvPr id="23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2002393"/>
            <a:ext cx="61722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6075"/>
              </a:lnSpc>
              <a:buNone/>
            </a:pPr>
            <a:r>
              <a:rPr lang="en-US" sz="486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الفانيليا</a:t>
            </a:r>
            <a:endParaRPr lang="en-US" sz="4860" dirty="0"/>
          </a:p>
        </p:txBody>
      </p:sp>
      <p:sp>
        <p:nvSpPr>
          <p:cNvPr id="5" name="Text 3"/>
          <p:cNvSpPr/>
          <p:nvPr/>
        </p:nvSpPr>
        <p:spPr>
          <a:xfrm>
            <a:off x="864037" y="3267670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تُعرف نكهة الفانيليا ببساطتها ولذّتها، فهي نكهة كلاسيكية تُناسب جميع الأذواق.</a:t>
            </a:r>
            <a:endParaRPr lang="en-US" sz="1944" dirty="0"/>
          </a:p>
        </p:txBody>
      </p:sp>
      <p:sp>
        <p:nvSpPr>
          <p:cNvPr id="6" name="Text 4"/>
          <p:cNvSpPr/>
          <p:nvPr/>
        </p:nvSpPr>
        <p:spPr>
          <a:xfrm>
            <a:off x="864037" y="418719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الفانيليا العادية</a:t>
            </a:r>
            <a:endParaRPr lang="en-US" sz="2430" dirty="0"/>
          </a:p>
        </p:txBody>
      </p:sp>
      <p:sp>
        <p:nvSpPr>
          <p:cNvPr id="7" name="Text 5"/>
          <p:cNvSpPr/>
          <p:nvPr/>
        </p:nvSpPr>
        <p:spPr>
          <a:xfrm>
            <a:off x="864037" y="4819769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الفانيليا العادية بمذاقها الحلو البسيط، وتُناسب جميع الأذواق.</a:t>
            </a:r>
            <a:endParaRPr lang="en-US" sz="1944" dirty="0"/>
          </a:p>
        </p:txBody>
      </p:sp>
      <p:sp>
        <p:nvSpPr>
          <p:cNvPr id="8" name="Text 6"/>
          <p:cNvSpPr/>
          <p:nvPr/>
        </p:nvSpPr>
        <p:spPr>
          <a:xfrm>
            <a:off x="5372695" y="418719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الفانيليا المُختلطة</a:t>
            </a:r>
            <a:endParaRPr lang="en-US" sz="2430" dirty="0"/>
          </a:p>
        </p:txBody>
      </p:sp>
      <p:sp>
        <p:nvSpPr>
          <p:cNvPr id="9" name="Text 7"/>
          <p:cNvSpPr/>
          <p:nvPr/>
        </p:nvSpPr>
        <p:spPr>
          <a:xfrm>
            <a:off x="5372695" y="4819769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الفانيليا المُختلطة بتنوعٍ رائع، حيث تُجمع الفانيليا مع نكهات أخرى مثل الكراميل أو الفراولة.</a:t>
            </a:r>
            <a:endParaRPr lang="en-US" sz="1944" dirty="0"/>
          </a:p>
        </p:txBody>
      </p:sp>
      <p:sp>
        <p:nvSpPr>
          <p:cNvPr id="10" name="Text 8"/>
          <p:cNvSpPr/>
          <p:nvPr/>
        </p:nvSpPr>
        <p:spPr>
          <a:xfrm>
            <a:off x="9881354" y="4187190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038"/>
              </a:lnSpc>
              <a:buNone/>
            </a:pPr>
            <a:r>
              <a:rPr lang="en-US" sz="243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الفانيليا المُستخلصة</a:t>
            </a:r>
            <a:endParaRPr lang="en-US" sz="2430" dirty="0"/>
          </a:p>
        </p:txBody>
      </p:sp>
      <p:sp>
        <p:nvSpPr>
          <p:cNvPr id="11" name="Text 9"/>
          <p:cNvSpPr/>
          <p:nvPr/>
        </p:nvSpPr>
        <p:spPr>
          <a:xfrm>
            <a:off x="9881354" y="4819769"/>
            <a:ext cx="3898821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110"/>
              </a:lnSpc>
              <a:buNone/>
            </a:pPr>
            <a:r>
              <a:rPr lang="en-US" sz="1944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تُعتبر نكهة الفانيليا المُستخلصة من النكهات الفاخرة، حيث تُقدم بمذاقها الغني ونكهتها العطرة.</a:t>
            </a:r>
            <a:endParaRPr lang="en-US" sz="1944" dirty="0"/>
          </a:p>
        </p:txBody>
      </p:sp>
      <p:pic>
        <p:nvPicPr>
          <p:cNvPr id="12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39783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2"/>
          <p:cNvSpPr/>
          <p:nvPr/>
        </p:nvSpPr>
        <p:spPr>
          <a:xfrm>
            <a:off x="1009888" y="634841"/>
            <a:ext cx="5771317" cy="7212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681"/>
              </a:lnSpc>
              <a:buNone/>
            </a:pPr>
            <a:r>
              <a:rPr lang="en-US" sz="4544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الحلويات</a:t>
            </a:r>
            <a:endParaRPr lang="en-US" sz="4544" dirty="0"/>
          </a:p>
        </p:txBody>
      </p:sp>
      <p:sp>
        <p:nvSpPr>
          <p:cNvPr id="5" name="Text 3"/>
          <p:cNvSpPr/>
          <p:nvPr/>
        </p:nvSpPr>
        <p:spPr>
          <a:xfrm>
            <a:off x="1009888" y="1817727"/>
            <a:ext cx="12610505" cy="3693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908"/>
              </a:lnSpc>
              <a:buNone/>
            </a:pPr>
            <a:r>
              <a:rPr lang="en-US" sz="181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الايس كريم المستوحاة من الحلويات بمذاقها الغني ورائحتها العطرة.</a:t>
            </a:r>
            <a:endParaRPr lang="en-US" sz="1818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9888" y="2446734"/>
            <a:ext cx="6132076" cy="378987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009888" y="6525101"/>
            <a:ext cx="2885599" cy="3607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40"/>
              </a:lnSpc>
              <a:buNone/>
            </a:pPr>
            <a:r>
              <a:rPr lang="en-US" sz="227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كوكيز أند كريم</a:t>
            </a:r>
            <a:endParaRPr lang="en-US" sz="2272" dirty="0"/>
          </a:p>
        </p:txBody>
      </p:sp>
      <p:sp>
        <p:nvSpPr>
          <p:cNvPr id="8" name="Text 5"/>
          <p:cNvSpPr/>
          <p:nvPr/>
        </p:nvSpPr>
        <p:spPr>
          <a:xfrm>
            <a:off x="1009888" y="7024330"/>
            <a:ext cx="6132076" cy="7386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908"/>
              </a:lnSpc>
              <a:buNone/>
            </a:pPr>
            <a:r>
              <a:rPr lang="en-US" sz="181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تُعرف نكهة كوكيز أند كريم بنكهتها الفريدة، حيث تُجمع بين قطع الكوكيز الغنية ونكهة الايس كريم اللذيذة.</a:t>
            </a:r>
            <a:endParaRPr lang="en-US" sz="1818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98" y="2446734"/>
            <a:ext cx="6132195" cy="378987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488198" y="6525101"/>
            <a:ext cx="2885599" cy="3607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40"/>
              </a:lnSpc>
              <a:buNone/>
            </a:pPr>
            <a:r>
              <a:rPr lang="en-US" sz="227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شوكولاتة شيب كوكيز</a:t>
            </a:r>
            <a:endParaRPr lang="en-US" sz="2272" dirty="0"/>
          </a:p>
        </p:txBody>
      </p:sp>
      <p:sp>
        <p:nvSpPr>
          <p:cNvPr id="11" name="Text 7"/>
          <p:cNvSpPr/>
          <p:nvPr/>
        </p:nvSpPr>
        <p:spPr>
          <a:xfrm>
            <a:off x="7488198" y="7024330"/>
            <a:ext cx="6132195" cy="7386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908"/>
              </a:lnSpc>
              <a:buNone/>
            </a:pPr>
            <a:r>
              <a:rPr lang="en-US" sz="181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شوكولاتة شيب كوكيز بمذاقها الغني، حيث تُجمع بين قطع الكوكيز ونكهة الشوكولاتة الداكنة.</a:t>
            </a:r>
            <a:endParaRPr lang="en-US" sz="1818" dirty="0"/>
          </a:p>
        </p:txBody>
      </p:sp>
      <p:pic>
        <p:nvPicPr>
          <p:cNvPr id="12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143506" y="816412"/>
            <a:ext cx="4694277" cy="58674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620"/>
              </a:lnSpc>
              <a:buNone/>
            </a:pPr>
            <a:r>
              <a:rPr lang="en-US" sz="369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النكهات</a:t>
            </a:r>
            <a:endParaRPr lang="en-US" sz="3696" dirty="0"/>
          </a:p>
        </p:txBody>
      </p:sp>
      <p:sp>
        <p:nvSpPr>
          <p:cNvPr id="6" name="Text 3"/>
          <p:cNvSpPr/>
          <p:nvPr/>
        </p:nvSpPr>
        <p:spPr>
          <a:xfrm>
            <a:off x="6143506" y="1684734"/>
            <a:ext cx="7829788" cy="300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366"/>
              </a:lnSpc>
              <a:buNone/>
            </a:pPr>
            <a:r>
              <a:rPr lang="en-US" sz="1479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الايس كريم من مختلف الألوان والنكهات الفريدة التي تُناسب جميع الأذواق.</a:t>
            </a:r>
            <a:endParaRPr lang="en-US" sz="1479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506" y="2196346"/>
            <a:ext cx="469344" cy="46934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143506" y="2853452"/>
            <a:ext cx="2347079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84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فستق</a:t>
            </a:r>
            <a:endParaRPr lang="en-US" sz="1848" dirty="0"/>
          </a:p>
        </p:txBody>
      </p:sp>
      <p:sp>
        <p:nvSpPr>
          <p:cNvPr id="9" name="Text 5"/>
          <p:cNvSpPr/>
          <p:nvPr/>
        </p:nvSpPr>
        <p:spPr>
          <a:xfrm>
            <a:off x="6143506" y="3259336"/>
            <a:ext cx="7829788" cy="300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66"/>
              </a:lnSpc>
              <a:buNone/>
            </a:pPr>
            <a:r>
              <a:rPr lang="en-US" sz="1479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الفستق بمذاقها الحلو والمُرّ، وتُناسب محبي النكهات الغنية.</a:t>
            </a:r>
            <a:endParaRPr lang="en-US" sz="1479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506" y="4123015"/>
            <a:ext cx="469344" cy="46934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143506" y="4780121"/>
            <a:ext cx="2347079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84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علكة</a:t>
            </a:r>
            <a:endParaRPr lang="en-US" sz="1848" dirty="0"/>
          </a:p>
        </p:txBody>
      </p:sp>
      <p:sp>
        <p:nvSpPr>
          <p:cNvPr id="12" name="Text 7"/>
          <p:cNvSpPr/>
          <p:nvPr/>
        </p:nvSpPr>
        <p:spPr>
          <a:xfrm>
            <a:off x="6143506" y="5186005"/>
            <a:ext cx="7829788" cy="300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66"/>
              </a:lnSpc>
              <a:buNone/>
            </a:pPr>
            <a:r>
              <a:rPr lang="en-US" sz="1479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العلكة بمذاقها الحلو المُمتع، وتُناسب الأطفال.</a:t>
            </a:r>
            <a:endParaRPr lang="en-US" sz="1479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506" y="6049685"/>
            <a:ext cx="469344" cy="46934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143506" y="6706791"/>
            <a:ext cx="2347079" cy="2932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84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قوس قزح</a:t>
            </a:r>
            <a:endParaRPr lang="en-US" sz="1848" dirty="0"/>
          </a:p>
        </p:txBody>
      </p:sp>
      <p:sp>
        <p:nvSpPr>
          <p:cNvPr id="15" name="Text 9"/>
          <p:cNvSpPr/>
          <p:nvPr/>
        </p:nvSpPr>
        <p:spPr>
          <a:xfrm>
            <a:off x="6143506" y="7112675"/>
            <a:ext cx="7829788" cy="30039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66"/>
              </a:lnSpc>
              <a:buNone/>
            </a:pPr>
            <a:r>
              <a:rPr lang="en-US" sz="1479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نكهة قوس قزح بتنوعها الرائع، حيث تُجمع العديد من الألوان والنكهات الفريدة.</a:t>
            </a:r>
            <a:endParaRPr lang="en-US" sz="1479" dirty="0"/>
          </a:p>
        </p:txBody>
      </p:sp>
      <p:pic>
        <p:nvPicPr>
          <p:cNvPr id="16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56377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713190" y="3128486"/>
            <a:ext cx="5127665" cy="64091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047"/>
              </a:lnSpc>
              <a:buNone/>
            </a:pPr>
            <a:r>
              <a:rPr lang="en-US" sz="403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الجيلاتو</a:t>
            </a:r>
            <a:endParaRPr lang="en-US" sz="4038" dirty="0"/>
          </a:p>
        </p:txBody>
      </p:sp>
      <p:sp>
        <p:nvSpPr>
          <p:cNvPr id="6" name="Text 3"/>
          <p:cNvSpPr/>
          <p:nvPr/>
        </p:nvSpPr>
        <p:spPr>
          <a:xfrm>
            <a:off x="1713190" y="4077057"/>
            <a:ext cx="11203900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الجيلاتو الإيطالية الأصيلة بمذاقها الكثيف ورائحتها العطرة، حيث تُناسب جميع الأذواق.</a:t>
            </a:r>
            <a:endParaRPr lang="en-US" sz="1615" dirty="0"/>
          </a:p>
        </p:txBody>
      </p:sp>
      <p:sp>
        <p:nvSpPr>
          <p:cNvPr id="7" name="Shape 4"/>
          <p:cNvSpPr/>
          <p:nvPr/>
        </p:nvSpPr>
        <p:spPr>
          <a:xfrm>
            <a:off x="1713190" y="4635937"/>
            <a:ext cx="11203900" cy="3028950"/>
          </a:xfrm>
          <a:prstGeom prst="roundRect">
            <a:avLst>
              <a:gd name="adj" fmla="val 284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1720810" y="4643557"/>
            <a:ext cx="11188660" cy="58935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925955" y="4774168"/>
            <a:ext cx="5180409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نوع الجيلاتو</a:t>
            </a:r>
            <a:endParaRPr lang="en-US" sz="1615" dirty="0"/>
          </a:p>
        </p:txBody>
      </p:sp>
      <p:sp>
        <p:nvSpPr>
          <p:cNvPr id="10" name="Text 7"/>
          <p:cNvSpPr/>
          <p:nvPr/>
        </p:nvSpPr>
        <p:spPr>
          <a:xfrm>
            <a:off x="7524036" y="4774168"/>
            <a:ext cx="5180409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الوصف</a:t>
            </a:r>
            <a:endParaRPr lang="en-US" sz="1615" dirty="0"/>
          </a:p>
        </p:txBody>
      </p:sp>
      <p:sp>
        <p:nvSpPr>
          <p:cNvPr id="11" name="Shape 8"/>
          <p:cNvSpPr/>
          <p:nvPr/>
        </p:nvSpPr>
        <p:spPr>
          <a:xfrm>
            <a:off x="1720810" y="5232916"/>
            <a:ext cx="11188660" cy="58935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925955" y="5363528"/>
            <a:ext cx="5180409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كلاسيكي</a:t>
            </a:r>
            <a:endParaRPr lang="en-US" sz="1615" dirty="0"/>
          </a:p>
        </p:txBody>
      </p:sp>
      <p:sp>
        <p:nvSpPr>
          <p:cNvPr id="13" name="Text 10"/>
          <p:cNvSpPr/>
          <p:nvPr/>
        </p:nvSpPr>
        <p:spPr>
          <a:xfrm>
            <a:off x="7524036" y="5363528"/>
            <a:ext cx="5180409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الجيلاتو الكلاسيكية بمذاقها الحلو البسيط.</a:t>
            </a:r>
            <a:endParaRPr lang="en-US" sz="1615" dirty="0"/>
          </a:p>
        </p:txBody>
      </p:sp>
      <p:sp>
        <p:nvSpPr>
          <p:cNvPr id="14" name="Shape 11"/>
          <p:cNvSpPr/>
          <p:nvPr/>
        </p:nvSpPr>
        <p:spPr>
          <a:xfrm>
            <a:off x="1720810" y="5822275"/>
            <a:ext cx="11188660" cy="91749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925955" y="5952887"/>
            <a:ext cx="5180409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فواكه</a:t>
            </a:r>
            <a:endParaRPr lang="en-US" sz="1615" dirty="0"/>
          </a:p>
        </p:txBody>
      </p:sp>
      <p:sp>
        <p:nvSpPr>
          <p:cNvPr id="16" name="Text 13"/>
          <p:cNvSpPr/>
          <p:nvPr/>
        </p:nvSpPr>
        <p:spPr>
          <a:xfrm>
            <a:off x="7524036" y="5952887"/>
            <a:ext cx="5180409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الجيلاتو المستوحاة من الفواكه بمذاقها الطازج والعطرة.</a:t>
            </a:r>
            <a:endParaRPr lang="en-US" sz="1615" dirty="0"/>
          </a:p>
        </p:txBody>
      </p:sp>
      <p:sp>
        <p:nvSpPr>
          <p:cNvPr id="17" name="Shape 14"/>
          <p:cNvSpPr/>
          <p:nvPr/>
        </p:nvSpPr>
        <p:spPr>
          <a:xfrm>
            <a:off x="1720810" y="6739771"/>
            <a:ext cx="11188660" cy="91749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925955" y="6870382"/>
            <a:ext cx="5180409" cy="32813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مُختلط</a:t>
            </a:r>
            <a:endParaRPr lang="en-US" sz="1615" dirty="0"/>
          </a:p>
        </p:txBody>
      </p:sp>
      <p:sp>
        <p:nvSpPr>
          <p:cNvPr id="19" name="Text 16"/>
          <p:cNvSpPr/>
          <p:nvPr/>
        </p:nvSpPr>
        <p:spPr>
          <a:xfrm>
            <a:off x="7524036" y="6870382"/>
            <a:ext cx="5180409" cy="6562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584"/>
              </a:lnSpc>
              <a:buNone/>
            </a:pPr>
            <a:r>
              <a:rPr lang="en-US" sz="1615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الجيلاتو المُختلطة بتنوعٍ رائع، حيث تُجمع العديد من النكهات للحصول على نكهة فريدة.</a:t>
            </a:r>
            <a:endParaRPr lang="en-US" sz="1615" dirty="0"/>
          </a:p>
        </p:txBody>
      </p:sp>
      <p:pic>
        <p:nvPicPr>
          <p:cNvPr id="20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81526" y="614482"/>
            <a:ext cx="5582841" cy="6978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95"/>
              </a:lnSpc>
              <a:buNone/>
            </a:pPr>
            <a:r>
              <a:rPr lang="en-US" sz="439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نكهات السوربيه</a:t>
            </a:r>
            <a:endParaRPr lang="en-US" sz="4396" dirty="0"/>
          </a:p>
        </p:txBody>
      </p:sp>
      <p:sp>
        <p:nvSpPr>
          <p:cNvPr id="6" name="Text 3"/>
          <p:cNvSpPr/>
          <p:nvPr/>
        </p:nvSpPr>
        <p:spPr>
          <a:xfrm>
            <a:off x="781526" y="1647230"/>
            <a:ext cx="7580948" cy="3573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813"/>
              </a:lnSpc>
              <a:buNone/>
            </a:pPr>
            <a:r>
              <a:rPr lang="en-US" sz="17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السوربيه اللذيذة بمذاقها المنعش، حيث تُناسب جميع الأذواق.</a:t>
            </a:r>
            <a:endParaRPr lang="en-US" sz="1758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" y="2255758"/>
            <a:ext cx="1116568" cy="178641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2233017" y="2479000"/>
            <a:ext cx="2791420" cy="348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47"/>
              </a:lnSpc>
              <a:buNone/>
            </a:pPr>
            <a:r>
              <a:rPr lang="en-US" sz="219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فواكه</a:t>
            </a:r>
            <a:endParaRPr lang="en-US" sz="2198" dirty="0"/>
          </a:p>
        </p:txBody>
      </p:sp>
      <p:sp>
        <p:nvSpPr>
          <p:cNvPr id="9" name="Text 5"/>
          <p:cNvSpPr/>
          <p:nvPr/>
        </p:nvSpPr>
        <p:spPr>
          <a:xfrm>
            <a:off x="2233017" y="2961918"/>
            <a:ext cx="6129457" cy="3573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13"/>
              </a:lnSpc>
              <a:buNone/>
            </a:pPr>
            <a:r>
              <a:rPr lang="en-US" sz="17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السوربيه بمذاقها الطازج والعطرة.</a:t>
            </a:r>
            <a:endParaRPr lang="en-US" sz="1758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26" y="4042172"/>
            <a:ext cx="1116568" cy="1786414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233017" y="4265414"/>
            <a:ext cx="2791420" cy="348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47"/>
              </a:lnSpc>
              <a:buNone/>
            </a:pPr>
            <a:r>
              <a:rPr lang="en-US" sz="219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نكهة</a:t>
            </a:r>
            <a:endParaRPr lang="en-US" sz="2198" dirty="0"/>
          </a:p>
        </p:txBody>
      </p:sp>
      <p:sp>
        <p:nvSpPr>
          <p:cNvPr id="12" name="Text 7"/>
          <p:cNvSpPr/>
          <p:nvPr/>
        </p:nvSpPr>
        <p:spPr>
          <a:xfrm>
            <a:off x="2233017" y="4748332"/>
            <a:ext cx="6129457" cy="3573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13"/>
              </a:lnSpc>
              <a:buNone/>
            </a:pPr>
            <a:r>
              <a:rPr lang="en-US" sz="17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تُعرف نكهة السوربيه ببساطتها، حيث تُقدم بمذاقها المنعش.</a:t>
            </a:r>
            <a:endParaRPr lang="en-US" sz="1758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6" y="5828586"/>
            <a:ext cx="1116568" cy="178641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233017" y="6051828"/>
            <a:ext cx="2791420" cy="3489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47"/>
              </a:lnSpc>
              <a:buNone/>
            </a:pPr>
            <a:r>
              <a:rPr lang="en-US" sz="2198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مُقرمشة</a:t>
            </a:r>
            <a:endParaRPr lang="en-US" sz="2198" dirty="0"/>
          </a:p>
        </p:txBody>
      </p:sp>
      <p:sp>
        <p:nvSpPr>
          <p:cNvPr id="15" name="Text 9"/>
          <p:cNvSpPr/>
          <p:nvPr/>
        </p:nvSpPr>
        <p:spPr>
          <a:xfrm>
            <a:off x="2233017" y="6534745"/>
            <a:ext cx="6129457" cy="3573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813"/>
              </a:lnSpc>
              <a:buNone/>
            </a:pPr>
            <a:r>
              <a:rPr lang="en-US" sz="1758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تُقدم نكهات السوربيه بملمسها المُقرمش، مما يُعزز نكهتها اللذيذة.</a:t>
            </a:r>
            <a:endParaRPr lang="en-US" sz="1758" dirty="0"/>
          </a:p>
        </p:txBody>
      </p:sp>
      <p:pic>
        <p:nvPicPr>
          <p:cNvPr id="16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2024-07-31T13:26:04Z</dcterms:created>
  <dcterms:modified xsi:type="dcterms:W3CDTF">2024-07-31T13:26:04Z</dcterms:modified>
</cp:coreProperties>
</file>